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5" r:id="rId6"/>
    <p:sldId id="267" r:id="rId7"/>
    <p:sldId id="266" r:id="rId8"/>
    <p:sldId id="262" r:id="rId9"/>
    <p:sldId id="260" r:id="rId10"/>
    <p:sldId id="261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86909" autoAdjust="0"/>
  </p:normalViewPr>
  <p:slideViewPr>
    <p:cSldViewPr snapToGrid="0">
      <p:cViewPr varScale="1">
        <p:scale>
          <a:sx n="98" d="100"/>
          <a:sy n="98" d="100"/>
        </p:scale>
        <p:origin x="11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5E831-2D31-4D28-AEF0-4AB3F90A72CF}" type="datetimeFigureOut">
              <a:rPr lang="pl-PL" smtClean="0"/>
              <a:t>11.02.2025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69943-A0BD-40A1-ABE2-1FDEECDB5E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7861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69943-A0BD-40A1-ABE2-1FDEECDB5E4F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6659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69943-A0BD-40A1-ABE2-1FDEECDB5E4F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1989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69943-A0BD-40A1-ABE2-1FDEECDB5E4F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334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pryczywol.pl/egzamin-osmoklasisty.htm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016" y="2404534"/>
            <a:ext cx="9000309" cy="1646302"/>
          </a:xfrm>
        </p:spPr>
        <p:txBody>
          <a:bodyPr/>
          <a:lstStyle/>
          <a:p>
            <a:r>
              <a:rPr lang="pl-PL" sz="6000" dirty="0"/>
              <a:t>EGZAMIN ÓSMOKLASISTY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l-PL" sz="3200" dirty="0"/>
              <a:t>INFORMACJA DLA UCZNIÓW</a:t>
            </a:r>
          </a:p>
          <a:p>
            <a:r>
              <a:rPr lang="pl-PL" sz="3200" dirty="0"/>
              <a:t>11 lutego 2025 r.</a:t>
            </a:r>
          </a:p>
          <a:p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188104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4583" y="718457"/>
            <a:ext cx="8791303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Harmonogram przeprowadzania egzaminu ósmoklasisty:</a:t>
            </a:r>
            <a:endParaRPr lang="pl-PL" sz="2400" dirty="0"/>
          </a:p>
          <a:p>
            <a:pPr lvl="0"/>
            <a:endParaRPr lang="pl-PL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400" dirty="0"/>
              <a:t>termin główny: 13-15 maja 2025 r.,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400" dirty="0"/>
              <a:t>termin dodatkowy: 10-12 czerwca 2025 r. </a:t>
            </a:r>
          </a:p>
          <a:p>
            <a:pPr lvl="0" algn="just"/>
            <a:r>
              <a:rPr lang="pl-PL" sz="2400" dirty="0"/>
              <a:t>W terminie dodatkowym przystępuje uczeń, który: </a:t>
            </a:r>
          </a:p>
          <a:p>
            <a:pPr lvl="0" algn="just"/>
            <a:r>
              <a:rPr lang="pl-PL" sz="2400" dirty="0"/>
              <a:t>z przyczyn losowych lub zdrowotnych nie przystąpił do egzaminu ósmoklasisty z danego przedmiotu lub przedmiotów w terminie głównym albo przerwał lub któremu przerwano i unieważniono egzamin ósmoklasisty z danego przedmiotu lub przedmiotów w terminie głównym (również z przyczyn losowych lub zdrowotnych); przystępuje również uczeń, któremu dyrektor OKE lub dyrektor CKE unieważnił egzamin z danego przedmiotu lub przedmiotów.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1309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6388" y="789127"/>
            <a:ext cx="89611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Struktura egzaminu:</a:t>
            </a:r>
            <a:endParaRPr lang="pl-PL" sz="2400" dirty="0"/>
          </a:p>
          <a:p>
            <a:r>
              <a:rPr lang="pl-PL" sz="2400" dirty="0"/>
              <a:t>Egzamin ósmoklasisty jest przeprowadzany w formie pisemnej:</a:t>
            </a:r>
          </a:p>
          <a:p>
            <a:pPr lvl="0"/>
            <a:r>
              <a:rPr lang="pl-PL" sz="2400" dirty="0"/>
              <a:t>egzamin z języka polskiego - 150 minut,  </a:t>
            </a:r>
          </a:p>
          <a:p>
            <a:pPr lvl="0"/>
            <a:r>
              <a:rPr lang="pl-PL" sz="2400" dirty="0"/>
              <a:t>egzamin z matematyki - 125 minut,  </a:t>
            </a:r>
          </a:p>
          <a:p>
            <a:pPr lvl="0"/>
            <a:r>
              <a:rPr lang="pl-PL" sz="2400" dirty="0"/>
              <a:t>egzamin z języka obcego nowożytnego - 110 minut.</a:t>
            </a:r>
          </a:p>
          <a:p>
            <a:r>
              <a:rPr lang="pl-PL" sz="2400" dirty="0"/>
              <a:t> </a:t>
            </a:r>
          </a:p>
          <a:p>
            <a:r>
              <a:rPr lang="pl-PL" sz="2400" b="1" dirty="0"/>
              <a:t>Zasady przeprowadzania egzaminu ósmoklasisty (przebieg egzaminu każdego dnia):  </a:t>
            </a:r>
            <a:endParaRPr lang="pl-PL" sz="2400" dirty="0"/>
          </a:p>
          <a:p>
            <a:pPr lvl="0"/>
            <a:r>
              <a:rPr lang="pl-PL" sz="2400" dirty="0"/>
              <a:t>język polski – 13 maja 2025 r. (wtorek) – godz. 9:00 </a:t>
            </a:r>
          </a:p>
          <a:p>
            <a:pPr lvl="0"/>
            <a:r>
              <a:rPr lang="pl-PL" sz="2400" dirty="0"/>
              <a:t>matematyka – 14 maja 2025 r. (środa) – godz. 9:00 </a:t>
            </a:r>
          </a:p>
          <a:p>
            <a:pPr lvl="0"/>
            <a:r>
              <a:rPr lang="pl-PL" sz="2400" dirty="0"/>
              <a:t>język obcy nowożytny – 15 maja 2025 r. (czwartek) – godz. 9:00</a:t>
            </a:r>
          </a:p>
          <a:p>
            <a:r>
              <a:rPr lang="pl-PL" sz="2400" dirty="0"/>
              <a:t> </a:t>
            </a:r>
          </a:p>
          <a:p>
            <a:r>
              <a:rPr lang="pl-PL" sz="2400" b="1" dirty="0"/>
              <a:t>Uwaga!</a:t>
            </a:r>
            <a:r>
              <a:rPr lang="pl-PL" sz="2400" dirty="0"/>
              <a:t> </a:t>
            </a:r>
            <a:r>
              <a:rPr lang="pl-PL" sz="2400" b="1" dirty="0"/>
              <a:t>W szkole uczniowie muszą być obecni najpóźniej o 8.30 każdego dnia podczas egzaminów.</a:t>
            </a:r>
          </a:p>
        </p:txBody>
      </p:sp>
    </p:spTree>
    <p:extLst>
      <p:ext uri="{BB962C8B-B14F-4D97-AF65-F5344CB8AC3E}">
        <p14:creationId xmlns:p14="http://schemas.microsoft.com/office/powerpoint/2010/main" val="2369119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587" y="671691"/>
            <a:ext cx="875682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Pozostałe informacje:</a:t>
            </a:r>
          </a:p>
          <a:p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w dniu egzaminu odbędzie się losowanie numeru stolika, przy którym uczeń będzie pracował (niektórzy uczniowie mogą mieć wskazane miejsce, przy którym będą pracować),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uczniowie będą musieli zakodować arkusz egzaminacyjny po sprawdzaniu jego kompletności,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praca z arkuszem rozpoczyna się po otrzymaniu pozwolenia od nauczyciela,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są określone zasady oddawania arkusza egzaminacyjnego po zakończeniu pracy,</a:t>
            </a:r>
          </a:p>
          <a:p>
            <a:r>
              <a:rPr lang="pl-PL" b="1" dirty="0"/>
              <a:t> </a:t>
            </a:r>
            <a:endParaRPr lang="pl-PL" dirty="0"/>
          </a:p>
          <a:p>
            <a:r>
              <a:rPr lang="pl-PL" b="1" dirty="0"/>
              <a:t>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9139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054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85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9450" y="1708879"/>
            <a:ext cx="837950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zdający zaznaczają odpowiedzi na karcie odpowiedzi zgodnie z instrukcją, mają dodatkowy czas (5 minut) przeznaczony na sprawdzenie poprawności przeniesienia odpowiedzi na kartę odpowiedzi, </a:t>
            </a:r>
          </a:p>
          <a:p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instrukcja dotycząca sposobu zaznaczania odpowiedzi na karcie odpowiedzi oraz nanoszenia poprawek na karcie odpowiedzi i w zeszycie zadań egzaminacyjnych będzie również zamieszczona w arkuszu egzaminacyjnym,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5545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830" y="1927914"/>
            <a:ext cx="4608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28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499" y="689120"/>
            <a:ext cx="845145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400" dirty="0"/>
              <a:t>zdający mogą wnieść do sali egzaminacyjnej przybory i materiały zgodne z informacją (pióro lub długopis z czarnym tuszem/atramentem, na matematykę linijkę, butelki z wodą &lt;1l - na podłodze), na egzaminie ósmoklasisty nie można korzystać z kalkulatora oraz słowników,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400" dirty="0"/>
              <a:t>obowiązuje zakaz wnoszenia do sali egzaminacyjnej urządzeń telekomunikacyjnych lub korzystania z takich urządzeń w tej sali,</a:t>
            </a:r>
          </a:p>
          <a:p>
            <a:pPr lvl="0"/>
            <a:endParaRPr lang="pl-PL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400" dirty="0"/>
              <a:t>obowiązuje konieczność samodzielnego rozwiązywania zadań w czasie egzaminu,</a:t>
            </a:r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67959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0222" y="2193704"/>
            <a:ext cx="85236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400" dirty="0"/>
              <a:t>wyniki egzaminu – 4 lipca 2025 r., zaświadczenia o szczegółowych wynikach egzaminu – 4 lipca 2025 r.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400" dirty="0"/>
              <a:t>jest możliwość wglądu do sprawdzonej i ocenionej pracy egzaminacyjnej.</a:t>
            </a:r>
          </a:p>
        </p:txBody>
      </p:sp>
    </p:spTree>
    <p:extLst>
      <p:ext uri="{BB962C8B-B14F-4D97-AF65-F5344CB8AC3E}">
        <p14:creationId xmlns:p14="http://schemas.microsoft.com/office/powerpoint/2010/main" val="529441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1302" y="1484454"/>
            <a:ext cx="7694022" cy="3549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Informacje na stronie internetowej szkoły – </a:t>
            </a: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DLA UCZNIA/EGZAMIN ÓSMOKLASISTY: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https://spryczywol.pl/egzamin-osmoklasisty.html</a:t>
            </a:r>
            <a:endParaRPr lang="pl-PL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 stronie internetowej CKE (www.cke.gov.pl, w zakładce poświęconej egzaminowi ósmoklasisty) dostępne są m.in.: </a:t>
            </a:r>
            <a:endParaRPr lang="pl-PL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informatory o egzaminie ósmoklasisty,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arkusze,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materiały dodatkowe.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5987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22" y="1556979"/>
            <a:ext cx="4755005" cy="309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105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394</TotalTime>
  <Words>486</Words>
  <Application>Microsoft Office PowerPoint</Application>
  <PresentationFormat>Panoramiczny</PresentationFormat>
  <Paragraphs>55</Paragraphs>
  <Slides>11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Symbol</vt:lpstr>
      <vt:lpstr>Trebuchet MS</vt:lpstr>
      <vt:lpstr>Wingdings 3</vt:lpstr>
      <vt:lpstr>Facet</vt:lpstr>
      <vt:lpstr>EGZAMIN ÓSMOKLASISTY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ÓSMOKLASISTY</dc:title>
  <dc:creator>Iwona</dc:creator>
  <cp:lastModifiedBy>Iwona Kowalska</cp:lastModifiedBy>
  <cp:revision>41</cp:revision>
  <dcterms:created xsi:type="dcterms:W3CDTF">2019-02-23T21:08:29Z</dcterms:created>
  <dcterms:modified xsi:type="dcterms:W3CDTF">2025-02-11T09:47:28Z</dcterms:modified>
</cp:coreProperties>
</file>